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bawimy się faktura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bawimy się faktura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bawimy się faktura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bawimy się faktura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bawimy się fakturą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bawimy się faktur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